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4" r:id="rId11"/>
    <p:sldId id="272" r:id="rId12"/>
    <p:sldId id="265" r:id="rId13"/>
    <p:sldId id="273" r:id="rId14"/>
    <p:sldId id="267" r:id="rId15"/>
    <p:sldId id="271" r:id="rId1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CC"/>
    <a:srgbClr val="B6E1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062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32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588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823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31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79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165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50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42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7851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673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931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850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356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778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021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9933"/>
            </a:gs>
            <a:gs pos="52000">
              <a:schemeClr val="accent1">
                <a:lumMod val="0"/>
                <a:lumOff val="100000"/>
              </a:schemeClr>
            </a:gs>
            <a:gs pos="51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64A46F1-7838-42DF-8791-640325950F00}" type="datetimeFigureOut">
              <a:rPr lang="hu-HU" smtClean="0"/>
              <a:t>2017.10.09.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3EB00A3-B153-4FB6-B5BF-FDB09547E3E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407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  <p:sldLayoutId id="2147483817" r:id="rId14"/>
    <p:sldLayoutId id="2147483818" r:id="rId15"/>
    <p:sldLayoutId id="2147483819" r:id="rId16"/>
    <p:sldLayoutId id="2147483820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799012" y="1619795"/>
            <a:ext cx="10905308" cy="4036422"/>
          </a:xfrm>
        </p:spPr>
        <p:txBody>
          <a:bodyPr>
            <a:normAutofit/>
          </a:bodyPr>
          <a:lstStyle/>
          <a:p>
            <a:pPr algn="ctr"/>
            <a:r>
              <a:rPr lang="hu-HU" sz="4400" b="1" dirty="0" smtClean="0"/>
              <a:t>Megyei Diákolimpia</a:t>
            </a:r>
            <a:br>
              <a:rPr lang="hu-HU" sz="4400" b="1" dirty="0" smtClean="0"/>
            </a:br>
            <a:r>
              <a:rPr lang="hu-HU" sz="4400" b="1" dirty="0" smtClean="0"/>
              <a:t>Atlétika Ügyességi Csapatbajnokság</a:t>
            </a:r>
            <a:br>
              <a:rPr lang="hu-HU" sz="4400" b="1" dirty="0" smtClean="0"/>
            </a:br>
            <a:r>
              <a:rPr lang="hu-HU" sz="4400" b="1" dirty="0" smtClean="0"/>
              <a:t> V.-</a:t>
            </a:r>
            <a:r>
              <a:rPr lang="hu-HU" sz="4400" b="1" dirty="0" err="1" smtClean="0"/>
              <a:t>VI.korcsoport</a:t>
            </a:r>
            <a:r>
              <a:rPr lang="hu-HU" sz="4400" b="1" dirty="0" smtClean="0"/>
              <a:t/>
            </a:r>
            <a:br>
              <a:rPr lang="hu-HU" sz="4400" b="1" dirty="0" smtClean="0"/>
            </a:br>
            <a:r>
              <a:rPr lang="hu-HU" sz="4400" b="1" dirty="0" smtClean="0"/>
              <a:t>Miskolc, MAC</a:t>
            </a:r>
            <a:br>
              <a:rPr lang="hu-HU" sz="4400" b="1" dirty="0" smtClean="0"/>
            </a:br>
            <a:r>
              <a:rPr lang="hu-HU" sz="4400" b="1" dirty="0" smtClean="0"/>
              <a:t>2017.09.26</a:t>
            </a:r>
            <a:r>
              <a:rPr lang="hu-HU" sz="4400" dirty="0" smtClean="0"/>
              <a:t>.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581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6387737" y="574766"/>
            <a:ext cx="4966062" cy="4937760"/>
          </a:xfrm>
        </p:spPr>
        <p:txBody>
          <a:bodyPr>
            <a:normAutofit/>
          </a:bodyPr>
          <a:lstStyle/>
          <a:p>
            <a:pPr algn="ctr"/>
            <a:r>
              <a:rPr lang="hu-HU" sz="4400" b="1" dirty="0" smtClean="0"/>
              <a:t>4x800 m-es váltó </a:t>
            </a:r>
            <a:r>
              <a:rPr lang="hu-HU" sz="4400" b="1" dirty="0" err="1" smtClean="0"/>
              <a:t>III.hely</a:t>
            </a:r>
            <a:r>
              <a:rPr lang="hu-HU" sz="4400" b="1" dirty="0" smtClean="0"/>
              <a:t/>
            </a:r>
            <a:br>
              <a:rPr lang="hu-HU" sz="4400" b="1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-</a:t>
            </a:r>
            <a:r>
              <a:rPr lang="hu-HU" sz="3600" dirty="0" smtClean="0"/>
              <a:t>Halász Zsófia</a:t>
            </a:r>
            <a:br>
              <a:rPr lang="hu-HU" sz="3600" dirty="0" smtClean="0"/>
            </a:br>
            <a:r>
              <a:rPr lang="hu-HU" sz="3600" dirty="0" smtClean="0"/>
              <a:t>-Bacsó Zsófia</a:t>
            </a:r>
            <a:br>
              <a:rPr lang="hu-HU" sz="3600" dirty="0" smtClean="0"/>
            </a:br>
            <a:r>
              <a:rPr lang="hu-HU" sz="3600" dirty="0" smtClean="0"/>
              <a:t>-</a:t>
            </a:r>
            <a:r>
              <a:rPr lang="hu-HU" sz="3600" dirty="0" err="1" smtClean="0"/>
              <a:t>Bagjos</a:t>
            </a:r>
            <a:r>
              <a:rPr lang="hu-HU" sz="3600" dirty="0" smtClean="0"/>
              <a:t> Dóra</a:t>
            </a:r>
            <a:br>
              <a:rPr lang="hu-HU" sz="3600" dirty="0" smtClean="0"/>
            </a:br>
            <a:r>
              <a:rPr lang="hu-HU" sz="3600" dirty="0" smtClean="0"/>
              <a:t>-Kovács Tamara</a:t>
            </a:r>
            <a:endParaRPr lang="hu-HU" sz="36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8" t="9728"/>
          <a:stretch/>
        </p:blipFill>
        <p:spPr>
          <a:xfrm rot="5400000">
            <a:off x="470803" y="867444"/>
            <a:ext cx="5917873" cy="5332518"/>
          </a:xfrm>
        </p:spPr>
      </p:pic>
    </p:spTree>
    <p:extLst>
      <p:ext uri="{BB962C8B-B14F-4D97-AF65-F5344CB8AC3E}">
        <p14:creationId xmlns:p14="http://schemas.microsoft.com/office/powerpoint/2010/main" val="28902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56212" y="1280159"/>
            <a:ext cx="4256314" cy="4099778"/>
          </a:xfrm>
        </p:spPr>
        <p:txBody>
          <a:bodyPr>
            <a:normAutofit fontScale="90000"/>
          </a:bodyPr>
          <a:lstStyle/>
          <a:p>
            <a:r>
              <a:rPr lang="hu-HU" sz="4900" b="1" dirty="0" smtClean="0"/>
              <a:t>Diszkoszvetés</a:t>
            </a:r>
            <a:br>
              <a:rPr lang="hu-HU" sz="4900" b="1" dirty="0" smtClean="0"/>
            </a:br>
            <a:r>
              <a:rPr lang="hu-HU" sz="4900" b="1" dirty="0" err="1" smtClean="0"/>
              <a:t>I.Hely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- </a:t>
            </a:r>
            <a:r>
              <a:rPr lang="hu-HU" sz="3600" dirty="0" smtClean="0"/>
              <a:t>Rácz Boglárka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Majtényi</a:t>
            </a:r>
            <a:r>
              <a:rPr lang="hu-HU" sz="3600" dirty="0" smtClean="0"/>
              <a:t> Hanna</a:t>
            </a:r>
            <a:br>
              <a:rPr lang="hu-HU" sz="3600" dirty="0" smtClean="0"/>
            </a:br>
            <a:r>
              <a:rPr lang="hu-HU" sz="3600" dirty="0" smtClean="0"/>
              <a:t>- Veres Réka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Jeszenői</a:t>
            </a:r>
            <a:r>
              <a:rPr lang="hu-HU" sz="3600" dirty="0" smtClean="0"/>
              <a:t> Dorina</a:t>
            </a:r>
            <a:br>
              <a:rPr lang="hu-HU" sz="3600" dirty="0" smtClean="0"/>
            </a:br>
            <a:r>
              <a:rPr lang="hu-HU" dirty="0" smtClean="0"/>
              <a:t>- </a:t>
            </a:r>
            <a:r>
              <a:rPr lang="hu-HU" dirty="0" err="1" smtClean="0"/>
              <a:t>somody</a:t>
            </a:r>
            <a:r>
              <a:rPr lang="hu-HU" dirty="0" smtClean="0"/>
              <a:t> dóra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7" t="8654" r="3596" b="6120"/>
          <a:stretch/>
        </p:blipFill>
        <p:spPr>
          <a:xfrm rot="5400000">
            <a:off x="5399433" y="1276795"/>
            <a:ext cx="5858456" cy="4456612"/>
          </a:xfrm>
        </p:spPr>
      </p:pic>
    </p:spTree>
    <p:extLst>
      <p:ext uri="{BB962C8B-B14F-4D97-AF65-F5344CB8AC3E}">
        <p14:creationId xmlns:p14="http://schemas.microsoft.com/office/powerpoint/2010/main" val="83530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17914" y="1018268"/>
            <a:ext cx="3746863" cy="5278029"/>
          </a:xfrm>
        </p:spPr>
        <p:txBody>
          <a:bodyPr>
            <a:normAutofit fontScale="90000"/>
          </a:bodyPr>
          <a:lstStyle/>
          <a:p>
            <a:r>
              <a:rPr lang="hu-HU" sz="4400" b="1" dirty="0" smtClean="0"/>
              <a:t>Gerelyhajítás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sz="3600" dirty="0" smtClean="0"/>
              <a:t>- Rácz Boglárka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Majtényi</a:t>
            </a:r>
            <a:r>
              <a:rPr lang="hu-HU" sz="3600" dirty="0" smtClean="0"/>
              <a:t> Hanna</a:t>
            </a:r>
            <a:br>
              <a:rPr lang="hu-HU" sz="3600" dirty="0" smtClean="0"/>
            </a:br>
            <a:r>
              <a:rPr lang="hu-HU" sz="3600" dirty="0" smtClean="0"/>
              <a:t>- Kovács Tamara</a:t>
            </a:r>
            <a:br>
              <a:rPr lang="hu-HU" sz="3600" dirty="0" smtClean="0"/>
            </a:br>
            <a:r>
              <a:rPr lang="hu-HU" sz="3600" dirty="0" smtClean="0"/>
              <a:t>- Veres Réka</a:t>
            </a:r>
            <a:br>
              <a:rPr lang="hu-HU" sz="3600" dirty="0" smtClean="0"/>
            </a:br>
            <a:r>
              <a:rPr lang="hu-HU" dirty="0" smtClean="0"/>
              <a:t>- </a:t>
            </a:r>
            <a:r>
              <a:rPr lang="hu-HU" dirty="0" err="1" smtClean="0"/>
              <a:t>somody</a:t>
            </a:r>
            <a:r>
              <a:rPr lang="hu-HU" dirty="0" smtClean="0"/>
              <a:t> dóra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7" t="14255" r="3297" b="14923"/>
          <a:stretch/>
        </p:blipFill>
        <p:spPr>
          <a:xfrm rot="5400000">
            <a:off x="5812047" y="1476391"/>
            <a:ext cx="6363459" cy="4140927"/>
          </a:xfrm>
        </p:spPr>
      </p:pic>
    </p:spTree>
    <p:extLst>
      <p:ext uri="{BB962C8B-B14F-4D97-AF65-F5344CB8AC3E}">
        <p14:creationId xmlns:p14="http://schemas.microsoft.com/office/powerpoint/2010/main" val="342617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726577" cy="5656852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Magasugrás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br>
              <a:rPr lang="hu-HU" sz="4400" b="1" dirty="0" smtClean="0"/>
            </a:br>
            <a:r>
              <a:rPr lang="hu-HU" sz="4400" dirty="0"/>
              <a:t/>
            </a:r>
            <a:br>
              <a:rPr lang="hu-HU" sz="4400" dirty="0"/>
            </a:br>
            <a:r>
              <a:rPr lang="hu-HU" sz="3600" dirty="0" smtClean="0"/>
              <a:t>- </a:t>
            </a:r>
            <a:r>
              <a:rPr lang="hu-HU" sz="3600" dirty="0" err="1" smtClean="0"/>
              <a:t>Majtényi</a:t>
            </a:r>
            <a:r>
              <a:rPr lang="hu-HU" sz="3600" dirty="0" smtClean="0"/>
              <a:t> Hanna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Lupkovics</a:t>
            </a:r>
            <a:r>
              <a:rPr lang="hu-HU" sz="3600" dirty="0" smtClean="0"/>
              <a:t> Panna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Bűdy</a:t>
            </a:r>
            <a:r>
              <a:rPr lang="hu-HU" sz="3600" dirty="0" smtClean="0"/>
              <a:t> Júlia</a:t>
            </a:r>
            <a:br>
              <a:rPr lang="hu-HU" sz="3600" dirty="0" smtClean="0"/>
            </a:br>
            <a:r>
              <a:rPr lang="hu-HU" sz="3600" dirty="0" smtClean="0"/>
              <a:t>- Papp Dorina</a:t>
            </a:r>
            <a:br>
              <a:rPr lang="hu-HU" sz="3600" dirty="0" smtClean="0"/>
            </a:br>
            <a:r>
              <a:rPr lang="hu-HU" sz="3600" dirty="0" smtClean="0"/>
              <a:t>- Kovács Tamara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3" t="9057" b="7098"/>
          <a:stretch/>
        </p:blipFill>
        <p:spPr>
          <a:xfrm rot="5400000">
            <a:off x="5143363" y="1400494"/>
            <a:ext cx="6316166" cy="4245429"/>
          </a:xfrm>
        </p:spPr>
      </p:pic>
    </p:spTree>
    <p:extLst>
      <p:ext uri="{BB962C8B-B14F-4D97-AF65-F5344CB8AC3E}">
        <p14:creationId xmlns:p14="http://schemas.microsoft.com/office/powerpoint/2010/main" val="214540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478280" y="1018268"/>
            <a:ext cx="4008120" cy="5160464"/>
          </a:xfrm>
        </p:spPr>
        <p:txBody>
          <a:bodyPr/>
          <a:lstStyle/>
          <a:p>
            <a:r>
              <a:rPr lang="hu-HU" sz="4400" b="1" dirty="0" smtClean="0"/>
              <a:t>Súlylökés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/>
              <a:t/>
            </a:r>
            <a:br>
              <a:rPr lang="hu-HU" b="1" dirty="0"/>
            </a:br>
            <a:r>
              <a:rPr lang="hu-HU" sz="3600" dirty="0" smtClean="0"/>
              <a:t>- </a:t>
            </a:r>
            <a:r>
              <a:rPr lang="hu-HU" sz="3600" dirty="0" err="1" smtClean="0"/>
              <a:t>Somody</a:t>
            </a:r>
            <a:r>
              <a:rPr lang="hu-HU" sz="3600" dirty="0" smtClean="0"/>
              <a:t> Dóra</a:t>
            </a:r>
            <a:br>
              <a:rPr lang="hu-HU" sz="3600" dirty="0" smtClean="0"/>
            </a:br>
            <a:r>
              <a:rPr lang="hu-HU" sz="3600" dirty="0" smtClean="0"/>
              <a:t>- Rácz Boglárka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Bűdy</a:t>
            </a:r>
            <a:r>
              <a:rPr lang="hu-HU" sz="3600" dirty="0" smtClean="0"/>
              <a:t> Júlia</a:t>
            </a:r>
            <a:br>
              <a:rPr lang="hu-HU" sz="3600" dirty="0" smtClean="0"/>
            </a:br>
            <a:r>
              <a:rPr lang="hu-HU" sz="3600" dirty="0" smtClean="0"/>
              <a:t>- Kovács Tamara</a:t>
            </a:r>
            <a:br>
              <a:rPr lang="hu-HU" sz="3600" dirty="0" smtClean="0"/>
            </a:br>
            <a:r>
              <a:rPr lang="hu-HU" sz="3600" dirty="0" smtClean="0"/>
              <a:t>- Tisza Anna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8" t="15857" r="4797" b="9320"/>
          <a:stretch/>
        </p:blipFill>
        <p:spPr>
          <a:xfrm rot="5400000">
            <a:off x="4960601" y="1160359"/>
            <a:ext cx="6381245" cy="4572002"/>
          </a:xfrm>
        </p:spPr>
      </p:pic>
    </p:spTree>
    <p:extLst>
      <p:ext uri="{BB962C8B-B14F-4D97-AF65-F5344CB8AC3E}">
        <p14:creationId xmlns:p14="http://schemas.microsoft.com/office/powerpoint/2010/main" val="70937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52697" y="1075242"/>
            <a:ext cx="3422469" cy="5390872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Svédváltó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sz="3200" dirty="0" smtClean="0"/>
              <a:t>- </a:t>
            </a:r>
            <a:r>
              <a:rPr lang="hu-HU" sz="3200" dirty="0" err="1" smtClean="0"/>
              <a:t>Zádeczki</a:t>
            </a:r>
            <a:r>
              <a:rPr lang="hu-HU" sz="3200" dirty="0" smtClean="0"/>
              <a:t> Luca</a:t>
            </a:r>
            <a:br>
              <a:rPr lang="hu-HU" sz="3200" dirty="0" smtClean="0"/>
            </a:br>
            <a:r>
              <a:rPr lang="hu-HU" sz="3200" dirty="0" smtClean="0"/>
              <a:t>- Bacsa Fanni</a:t>
            </a:r>
            <a:br>
              <a:rPr lang="hu-HU" sz="3200" dirty="0" smtClean="0"/>
            </a:br>
            <a:r>
              <a:rPr lang="hu-HU" sz="3200" dirty="0" smtClean="0"/>
              <a:t>- </a:t>
            </a:r>
            <a:r>
              <a:rPr lang="hu-HU" sz="3200" dirty="0" err="1" smtClean="0"/>
              <a:t>Svercsók</a:t>
            </a:r>
            <a:r>
              <a:rPr lang="hu-HU" sz="3200" dirty="0" smtClean="0"/>
              <a:t> Barbara</a:t>
            </a:r>
            <a:br>
              <a:rPr lang="hu-HU" sz="3200" dirty="0" smtClean="0"/>
            </a:br>
            <a:r>
              <a:rPr lang="hu-HU" sz="3200" dirty="0" smtClean="0"/>
              <a:t>- Brindza Dorka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5" r="12376" b="20506"/>
          <a:stretch/>
        </p:blipFill>
        <p:spPr>
          <a:xfrm>
            <a:off x="3938722" y="875211"/>
            <a:ext cx="7453741" cy="5146766"/>
          </a:xfrm>
        </p:spPr>
      </p:pic>
    </p:spTree>
    <p:extLst>
      <p:ext uri="{BB962C8B-B14F-4D97-AF65-F5344CB8AC3E}">
        <p14:creationId xmlns:p14="http://schemas.microsoft.com/office/powerpoint/2010/main" val="429400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616234" cy="5682978"/>
          </a:xfrm>
        </p:spPr>
        <p:txBody>
          <a:bodyPr>
            <a:normAutofit fontScale="90000"/>
          </a:bodyPr>
          <a:lstStyle/>
          <a:p>
            <a:r>
              <a:rPr lang="hu-HU" sz="4400" b="1" dirty="0" smtClean="0"/>
              <a:t>Távolugrás</a:t>
            </a:r>
            <a:br>
              <a:rPr lang="hu-HU" sz="4400" b="1" dirty="0" smtClean="0"/>
            </a:br>
            <a:r>
              <a:rPr lang="hu-HU" sz="4400" b="1" dirty="0" err="1" smtClean="0"/>
              <a:t>I.Hely</a:t>
            </a:r>
            <a:r>
              <a:rPr lang="hu-HU" sz="4400" b="1" dirty="0" smtClean="0"/>
              <a:t/>
            </a:r>
            <a:br>
              <a:rPr lang="hu-HU" sz="4400" b="1" dirty="0" smtClean="0"/>
            </a:br>
            <a:r>
              <a:rPr lang="hu-HU" sz="4400" dirty="0"/>
              <a:t/>
            </a:r>
            <a:br>
              <a:rPr lang="hu-HU" sz="4400" dirty="0"/>
            </a:br>
            <a:r>
              <a:rPr lang="hu-HU" sz="3600" dirty="0" smtClean="0"/>
              <a:t>- </a:t>
            </a:r>
            <a:r>
              <a:rPr lang="hu-HU" sz="3600" dirty="0" err="1" smtClean="0"/>
              <a:t>Zádeczki</a:t>
            </a:r>
            <a:r>
              <a:rPr lang="hu-HU" sz="3600" dirty="0" smtClean="0"/>
              <a:t> Luca</a:t>
            </a:r>
            <a:br>
              <a:rPr lang="hu-HU" sz="3600" dirty="0" smtClean="0"/>
            </a:br>
            <a:r>
              <a:rPr lang="hu-HU" sz="3600" dirty="0" smtClean="0"/>
              <a:t>- Bacsa Fanni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Svercsók</a:t>
            </a:r>
            <a:r>
              <a:rPr lang="hu-HU" sz="3600" dirty="0" smtClean="0"/>
              <a:t> Barbara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Tigyi</a:t>
            </a:r>
            <a:r>
              <a:rPr lang="hu-HU" sz="3600" dirty="0" smtClean="0"/>
              <a:t> Zsuzsanna</a:t>
            </a:r>
            <a:br>
              <a:rPr lang="hu-HU" sz="3600" dirty="0" smtClean="0"/>
            </a:br>
            <a:r>
              <a:rPr lang="hu-HU" sz="3600" dirty="0" smtClean="0"/>
              <a:t>- Papp </a:t>
            </a:r>
            <a:r>
              <a:rPr lang="hu-HU" sz="3600" dirty="0"/>
              <a:t>D</a:t>
            </a:r>
            <a:r>
              <a:rPr lang="hu-HU" sz="3600" dirty="0" smtClean="0"/>
              <a:t>orina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1" t="19457" r="7209" b="11721"/>
          <a:stretch/>
        </p:blipFill>
        <p:spPr>
          <a:xfrm rot="5400000">
            <a:off x="5093237" y="926907"/>
            <a:ext cx="6363441" cy="4822371"/>
          </a:xfrm>
        </p:spPr>
      </p:pic>
    </p:spTree>
    <p:extLst>
      <p:ext uri="{BB962C8B-B14F-4D97-AF65-F5344CB8AC3E}">
        <p14:creationId xmlns:p14="http://schemas.microsoft.com/office/powerpoint/2010/main" val="278154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19303" y="618517"/>
            <a:ext cx="7058923" cy="1596177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Súlylökés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endParaRPr lang="hu-HU" sz="4400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>
          <a:xfrm>
            <a:off x="913775" y="1792327"/>
            <a:ext cx="4781632" cy="4020645"/>
          </a:xfrm>
        </p:spPr>
        <p:txBody>
          <a:bodyPr>
            <a:noAutofit/>
          </a:bodyPr>
          <a:lstStyle/>
          <a:p>
            <a:r>
              <a:rPr lang="hu-HU" sz="3600" dirty="0" smtClean="0"/>
              <a:t>- </a:t>
            </a:r>
            <a:r>
              <a:rPr lang="hu-HU" sz="3600" dirty="0" err="1" smtClean="0"/>
              <a:t>tóth</a:t>
            </a:r>
            <a:r>
              <a:rPr lang="hu-HU" sz="3600" dirty="0" smtClean="0"/>
              <a:t> </a:t>
            </a:r>
            <a:r>
              <a:rPr lang="hu-HU" sz="3600" dirty="0" err="1" smtClean="0"/>
              <a:t>attila</a:t>
            </a:r>
            <a:endParaRPr lang="hu-HU" sz="3600" dirty="0" smtClean="0"/>
          </a:p>
          <a:p>
            <a:r>
              <a:rPr lang="hu-HU" sz="3600" dirty="0" smtClean="0"/>
              <a:t>- </a:t>
            </a:r>
            <a:r>
              <a:rPr lang="hu-HU" sz="3600" dirty="0" err="1" smtClean="0"/>
              <a:t>kiss</a:t>
            </a:r>
            <a:r>
              <a:rPr lang="hu-HU" sz="3600" dirty="0" smtClean="0"/>
              <a:t> levente</a:t>
            </a:r>
          </a:p>
          <a:p>
            <a:r>
              <a:rPr lang="hu-HU" sz="3600" dirty="0" smtClean="0"/>
              <a:t>- </a:t>
            </a:r>
            <a:r>
              <a:rPr lang="hu-HU" sz="3600" dirty="0" err="1" smtClean="0"/>
              <a:t>orliczki</a:t>
            </a:r>
            <a:r>
              <a:rPr lang="hu-HU" sz="3600" dirty="0" smtClean="0"/>
              <a:t> </a:t>
            </a:r>
            <a:r>
              <a:rPr lang="hu-HU" sz="3600" dirty="0" err="1" smtClean="0"/>
              <a:t>bence</a:t>
            </a:r>
            <a:endParaRPr lang="hu-HU" sz="3600" dirty="0" smtClean="0"/>
          </a:p>
          <a:p>
            <a:r>
              <a:rPr lang="hu-HU" sz="3600" dirty="0" smtClean="0"/>
              <a:t>- balog </a:t>
            </a:r>
            <a:r>
              <a:rPr lang="hu-HU" sz="3600" dirty="0" err="1" smtClean="0"/>
              <a:t>ádám</a:t>
            </a:r>
            <a:endParaRPr lang="hu-HU" sz="3600" dirty="0" smtClean="0"/>
          </a:p>
          <a:p>
            <a:r>
              <a:rPr lang="hu-HU" sz="3600" dirty="0" smtClean="0"/>
              <a:t>- huszár levente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97307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38646" y="995209"/>
            <a:ext cx="4021184" cy="5541721"/>
          </a:xfrm>
        </p:spPr>
        <p:txBody>
          <a:bodyPr/>
          <a:lstStyle/>
          <a:p>
            <a:r>
              <a:rPr lang="hu-HU" sz="4400" b="1" dirty="0" smtClean="0"/>
              <a:t>4 x 1500 m váltó</a:t>
            </a:r>
            <a:br>
              <a:rPr lang="hu-HU" sz="4400" b="1" dirty="0" smtClean="0"/>
            </a:br>
            <a:r>
              <a:rPr lang="hu-HU" sz="4400" b="1" dirty="0" err="1" smtClean="0"/>
              <a:t>III.hely</a:t>
            </a: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sz="3600" dirty="0" smtClean="0"/>
              <a:t>- Varga Dávid</a:t>
            </a:r>
            <a:br>
              <a:rPr lang="hu-HU" sz="3600" dirty="0" smtClean="0"/>
            </a:br>
            <a:r>
              <a:rPr lang="hu-HU" sz="3600" dirty="0" smtClean="0"/>
              <a:t>- Koncz István</a:t>
            </a:r>
            <a:br>
              <a:rPr lang="hu-HU" sz="3600" dirty="0" smtClean="0"/>
            </a:br>
            <a:r>
              <a:rPr lang="hu-HU" sz="3600" dirty="0" smtClean="0"/>
              <a:t>- </a:t>
            </a:r>
            <a:r>
              <a:rPr lang="hu-HU" sz="3600" dirty="0" err="1" smtClean="0"/>
              <a:t>Géringer</a:t>
            </a:r>
            <a:r>
              <a:rPr lang="hu-HU" sz="3600" dirty="0" smtClean="0"/>
              <a:t> tamás</a:t>
            </a:r>
            <a:br>
              <a:rPr lang="hu-HU" sz="3600" dirty="0" smtClean="0"/>
            </a:br>
            <a:r>
              <a:rPr lang="hu-HU" sz="3600" dirty="0" smtClean="0"/>
              <a:t>-nagy </a:t>
            </a:r>
            <a:r>
              <a:rPr lang="hu-HU" sz="3600" dirty="0" err="1" smtClean="0"/>
              <a:t>gergő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14483" r="23094" b="9566"/>
          <a:stretch/>
        </p:blipFill>
        <p:spPr>
          <a:xfrm>
            <a:off x="6322424" y="365125"/>
            <a:ext cx="3853542" cy="6171805"/>
          </a:xfrm>
        </p:spPr>
      </p:pic>
    </p:spTree>
    <p:extLst>
      <p:ext uri="{BB962C8B-B14F-4D97-AF65-F5344CB8AC3E}">
        <p14:creationId xmlns:p14="http://schemas.microsoft.com/office/powerpoint/2010/main" val="400407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400" b="1" dirty="0" smtClean="0"/>
              <a:t>Gerelyhajítás</a:t>
            </a:r>
            <a:br>
              <a:rPr lang="hu-HU" sz="4400" b="1" dirty="0" smtClean="0"/>
            </a:br>
            <a:r>
              <a:rPr lang="hu-HU" sz="4400" b="1" dirty="0" smtClean="0"/>
              <a:t>I.hely</a:t>
            </a:r>
            <a:endParaRPr lang="hu-HU" sz="4400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996477" cy="3424107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- </a:t>
            </a:r>
            <a:r>
              <a:rPr lang="hu-HU" sz="3600" dirty="0" smtClean="0"/>
              <a:t>Pocsai </a:t>
            </a:r>
            <a:r>
              <a:rPr lang="hu-HU" sz="3600" dirty="0" err="1" smtClean="0"/>
              <a:t>márk</a:t>
            </a:r>
            <a:endParaRPr lang="hu-HU" sz="3600" dirty="0" smtClean="0"/>
          </a:p>
          <a:p>
            <a:r>
              <a:rPr lang="hu-HU" sz="3600" dirty="0" smtClean="0"/>
              <a:t>- Matyi Konrád</a:t>
            </a:r>
          </a:p>
          <a:p>
            <a:r>
              <a:rPr lang="hu-HU" sz="3600" dirty="0" smtClean="0"/>
              <a:t>- Orosz Marcell</a:t>
            </a:r>
          </a:p>
          <a:p>
            <a:r>
              <a:rPr lang="hu-HU" sz="3600" dirty="0" smtClean="0"/>
              <a:t>- Balog Ádám</a:t>
            </a:r>
          </a:p>
          <a:p>
            <a:r>
              <a:rPr lang="hu-HU" sz="3600" dirty="0" smtClean="0"/>
              <a:t>- </a:t>
            </a:r>
            <a:r>
              <a:rPr lang="hu-HU" sz="3600" dirty="0" err="1" smtClean="0"/>
              <a:t>pállfy</a:t>
            </a:r>
            <a:r>
              <a:rPr lang="hu-HU" sz="3600" dirty="0" smtClean="0"/>
              <a:t> zsombor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141207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5943" y="1240971"/>
            <a:ext cx="3819629" cy="5303524"/>
          </a:xfrm>
        </p:spPr>
        <p:txBody>
          <a:bodyPr>
            <a:normAutofit fontScale="90000"/>
          </a:bodyPr>
          <a:lstStyle/>
          <a:p>
            <a:r>
              <a:rPr lang="hu-HU" sz="4900" b="1" dirty="0" smtClean="0"/>
              <a:t>Svédváltó</a:t>
            </a:r>
            <a:br>
              <a:rPr lang="hu-HU" sz="4900" b="1" dirty="0" smtClean="0"/>
            </a:br>
            <a:r>
              <a:rPr lang="hu-HU" sz="4900" b="1" dirty="0" err="1" smtClean="0"/>
              <a:t>I.Hely</a:t>
            </a:r>
            <a:r>
              <a:rPr lang="hu-HU" sz="4900" dirty="0" smtClean="0"/>
              <a:t/>
            </a:r>
            <a:br>
              <a:rPr lang="hu-HU" sz="4900" dirty="0" smtClean="0"/>
            </a:br>
            <a:r>
              <a:rPr lang="hu-HU" sz="4900" dirty="0"/>
              <a:t/>
            </a:r>
            <a:br>
              <a:rPr lang="hu-HU" sz="4900" dirty="0"/>
            </a:br>
            <a:r>
              <a:rPr lang="hu-HU" sz="4000" dirty="0" smtClean="0"/>
              <a:t>- Csávás Bence</a:t>
            </a:r>
            <a:br>
              <a:rPr lang="hu-HU" sz="4000" dirty="0" smtClean="0"/>
            </a:br>
            <a:r>
              <a:rPr lang="hu-HU" sz="4000" dirty="0" smtClean="0"/>
              <a:t>- Ónodi Bence</a:t>
            </a:r>
            <a:br>
              <a:rPr lang="hu-HU" sz="4000" dirty="0" smtClean="0"/>
            </a:br>
            <a:r>
              <a:rPr lang="hu-HU" sz="4000" dirty="0" smtClean="0"/>
              <a:t>- Juhos Dávid</a:t>
            </a:r>
            <a:br>
              <a:rPr lang="hu-HU" sz="4000" dirty="0" smtClean="0"/>
            </a:br>
            <a:r>
              <a:rPr lang="hu-HU" sz="4000" dirty="0" smtClean="0"/>
              <a:t>- Orosz Marcell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0" t="27715" r="66913" b="14122"/>
          <a:stretch/>
        </p:blipFill>
        <p:spPr>
          <a:xfrm rot="5400000">
            <a:off x="6438999" y="-14052"/>
            <a:ext cx="3050904" cy="7218487"/>
          </a:xfrm>
        </p:spPr>
      </p:pic>
    </p:spTree>
    <p:extLst>
      <p:ext uri="{BB962C8B-B14F-4D97-AF65-F5344CB8AC3E}">
        <p14:creationId xmlns:p14="http://schemas.microsoft.com/office/powerpoint/2010/main" val="140385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400" b="1" dirty="0" smtClean="0"/>
              <a:t>Diszkoszvetés</a:t>
            </a:r>
            <a:br>
              <a:rPr lang="hu-HU" sz="4400" b="1" dirty="0" smtClean="0"/>
            </a:br>
            <a:r>
              <a:rPr lang="hu-HU" sz="4400" b="1" dirty="0" smtClean="0"/>
              <a:t>I. hely</a:t>
            </a:r>
            <a:endParaRPr lang="hu-HU" sz="4400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6662683" cy="4112085"/>
          </a:xfrm>
        </p:spPr>
        <p:txBody>
          <a:bodyPr>
            <a:noAutofit/>
          </a:bodyPr>
          <a:lstStyle/>
          <a:p>
            <a:r>
              <a:rPr lang="hu-HU" sz="3600" dirty="0" smtClean="0"/>
              <a:t>- fekete </a:t>
            </a:r>
            <a:r>
              <a:rPr lang="hu-HU" sz="3600" dirty="0" err="1" smtClean="0"/>
              <a:t>róbert</a:t>
            </a:r>
            <a:endParaRPr lang="hu-HU" sz="3600" dirty="0" smtClean="0"/>
          </a:p>
          <a:p>
            <a:r>
              <a:rPr lang="hu-HU" sz="3600" dirty="0" smtClean="0"/>
              <a:t>- huszár levente</a:t>
            </a:r>
          </a:p>
          <a:p>
            <a:r>
              <a:rPr lang="hu-HU" sz="3600" dirty="0" smtClean="0"/>
              <a:t>- </a:t>
            </a:r>
            <a:r>
              <a:rPr lang="hu-HU" sz="3600" dirty="0" err="1" smtClean="0"/>
              <a:t>Boschánszky</a:t>
            </a:r>
            <a:r>
              <a:rPr lang="hu-HU" sz="3600" dirty="0" smtClean="0"/>
              <a:t> </a:t>
            </a:r>
            <a:r>
              <a:rPr lang="hu-HU" sz="3600" dirty="0" err="1" smtClean="0"/>
              <a:t>csongor</a:t>
            </a:r>
            <a:endParaRPr lang="hu-HU" sz="3600" dirty="0" smtClean="0"/>
          </a:p>
          <a:p>
            <a:r>
              <a:rPr lang="hu-HU" sz="3600" dirty="0" smtClean="0"/>
              <a:t>- Tóth </a:t>
            </a:r>
            <a:r>
              <a:rPr lang="hu-HU" sz="3600" dirty="0" err="1" smtClean="0"/>
              <a:t>attila</a:t>
            </a:r>
            <a:endParaRPr lang="hu-HU" sz="3600" dirty="0" smtClean="0"/>
          </a:p>
          <a:p>
            <a:r>
              <a:rPr lang="hu-HU" sz="3600" dirty="0" smtClean="0"/>
              <a:t>- balog </a:t>
            </a:r>
            <a:r>
              <a:rPr lang="hu-HU" sz="3600" dirty="0" err="1" smtClean="0"/>
              <a:t>ádám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85245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9011" y="1489166"/>
            <a:ext cx="4739640" cy="4754880"/>
          </a:xfrm>
        </p:spPr>
        <p:txBody>
          <a:bodyPr>
            <a:normAutofit fontScale="90000"/>
          </a:bodyPr>
          <a:lstStyle/>
          <a:p>
            <a:pPr algn="ctr"/>
            <a:r>
              <a:rPr lang="hu-HU" sz="4900" b="1" dirty="0" smtClean="0"/>
              <a:t>Távolugrás</a:t>
            </a:r>
            <a:br>
              <a:rPr lang="hu-HU" sz="4900" b="1" dirty="0" smtClean="0"/>
            </a:br>
            <a:r>
              <a:rPr lang="hu-HU" sz="4900" b="1" dirty="0" smtClean="0"/>
              <a:t>I.hely</a:t>
            </a:r>
            <a:br>
              <a:rPr lang="hu-HU" sz="4900" b="1" dirty="0" smtClean="0"/>
            </a:b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dirty="0"/>
              <a:t> </a:t>
            </a:r>
            <a:r>
              <a:rPr lang="hu-HU" dirty="0" smtClean="0"/>
              <a:t> </a:t>
            </a:r>
            <a:r>
              <a:rPr lang="hu-HU" sz="4000" dirty="0" smtClean="0"/>
              <a:t>-</a:t>
            </a:r>
            <a:r>
              <a:rPr lang="hu-HU" sz="4000" dirty="0" err="1" smtClean="0"/>
              <a:t>Pállfy</a:t>
            </a:r>
            <a:r>
              <a:rPr lang="hu-HU" sz="4000" dirty="0" smtClean="0"/>
              <a:t> zsombor</a:t>
            </a:r>
            <a:br>
              <a:rPr lang="hu-HU" sz="4000" dirty="0" smtClean="0"/>
            </a:br>
            <a:r>
              <a:rPr lang="hu-HU" sz="4000" dirty="0"/>
              <a:t>-</a:t>
            </a:r>
            <a:r>
              <a:rPr lang="hu-HU" sz="4000" dirty="0" smtClean="0"/>
              <a:t> Világi Marcell</a:t>
            </a:r>
            <a:br>
              <a:rPr lang="hu-HU" sz="4000" dirty="0" smtClean="0"/>
            </a:br>
            <a:r>
              <a:rPr lang="hu-HU" sz="4000" dirty="0" smtClean="0"/>
              <a:t>-Orosz Marcell</a:t>
            </a:r>
            <a:br>
              <a:rPr lang="hu-HU" sz="4000" dirty="0" smtClean="0"/>
            </a:br>
            <a:r>
              <a:rPr lang="hu-HU" sz="4000" dirty="0" smtClean="0"/>
              <a:t>- szűcs </a:t>
            </a:r>
            <a:r>
              <a:rPr lang="hu-HU" sz="4000" dirty="0" err="1" smtClean="0"/>
              <a:t>kornél</a:t>
            </a:r>
            <a:r>
              <a:rPr lang="hu-HU" sz="4000" dirty="0" smtClean="0"/>
              <a:t/>
            </a:r>
            <a:br>
              <a:rPr lang="hu-HU" sz="4000" dirty="0" smtClean="0"/>
            </a:br>
            <a:r>
              <a:rPr lang="hu-HU" sz="4000" dirty="0" smtClean="0"/>
              <a:t>- </a:t>
            </a:r>
            <a:r>
              <a:rPr lang="hu-HU" sz="4000" dirty="0" err="1" smtClean="0"/>
              <a:t>matyi</a:t>
            </a:r>
            <a:r>
              <a:rPr lang="hu-HU" sz="4000" dirty="0" smtClean="0"/>
              <a:t> </a:t>
            </a:r>
            <a:r>
              <a:rPr lang="hu-HU" sz="4000" dirty="0" err="1" smtClean="0"/>
              <a:t>konrád</a:t>
            </a:r>
            <a:r>
              <a:rPr lang="hu-HU" sz="4000" dirty="0" smtClean="0"/>
              <a:t/>
            </a:r>
            <a:br>
              <a:rPr lang="hu-HU" sz="4000" dirty="0" smtClean="0"/>
            </a:b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0" t="23042" b="10097"/>
          <a:stretch/>
        </p:blipFill>
        <p:spPr>
          <a:xfrm rot="5400000">
            <a:off x="4667501" y="1358538"/>
            <a:ext cx="5778726" cy="3513909"/>
          </a:xfrm>
        </p:spPr>
      </p:pic>
    </p:spTree>
    <p:extLst>
      <p:ext uri="{BB962C8B-B14F-4D97-AF65-F5344CB8AC3E}">
        <p14:creationId xmlns:p14="http://schemas.microsoft.com/office/powerpoint/2010/main" val="217491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Képtalálat a következőre: „érmek”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"/>
          <a:stretch/>
        </p:blipFill>
        <p:spPr bwMode="auto">
          <a:xfrm>
            <a:off x="3002062" y="3433894"/>
            <a:ext cx="5997537" cy="261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5090" y="1837717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hu-HU" sz="4900" b="1" dirty="0" smtClean="0"/>
              <a:t>Érmeink a 14 versenyszámból összesen:</a:t>
            </a:r>
            <a:br>
              <a:rPr lang="hu-HU" sz="4900" b="1" dirty="0" smtClean="0"/>
            </a:br>
            <a:r>
              <a:rPr lang="hu-HU" sz="4900" b="1" dirty="0" smtClean="0"/>
              <a:t>- 11 arany</a:t>
            </a:r>
            <a:br>
              <a:rPr lang="hu-HU" sz="4900" b="1" dirty="0" smtClean="0"/>
            </a:br>
            <a:r>
              <a:rPr lang="hu-HU" sz="4900" b="1" dirty="0" smtClean="0"/>
              <a:t>- 2 bronz</a:t>
            </a:r>
            <a:r>
              <a:rPr lang="hu-HU" sz="4900" dirty="0" smtClean="0"/>
              <a:t/>
            </a:r>
            <a:br>
              <a:rPr lang="hu-HU" sz="4900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5" name="AutoShape 2" descr="Képtalálat a következőre: „érmek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054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seppecske">
  <a:themeElements>
    <a:clrScheme name="Cseppecske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Cseppecske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seppecske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TM04033925[[fn=Cseppecske]]</Template>
  <TotalTime>103</TotalTime>
  <Words>73</Words>
  <Application>Microsoft Office PowerPoint</Application>
  <PresentationFormat>Szélesvásznú</PresentationFormat>
  <Paragraphs>30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8" baseType="lpstr">
      <vt:lpstr>Arial</vt:lpstr>
      <vt:lpstr>Tw Cen MT</vt:lpstr>
      <vt:lpstr>Cseppecske</vt:lpstr>
      <vt:lpstr>Megyei Diákolimpia Atlétika Ügyességi Csapatbajnokság  V.-VI.korcsoport Miskolc, MAC 2017.09.26. </vt:lpstr>
      <vt:lpstr>4x800 m-es váltó III.hely  -Halász Zsófia -Bacsó Zsófia -Bagjos Dóra -Kovács Tamara</vt:lpstr>
      <vt:lpstr>Diszkoszvetés I.Hely  - Rácz Boglárka - Majtényi Hanna - Veres Réka - Jeszenői Dorina - somody dóra</vt:lpstr>
      <vt:lpstr>Gerelyhajítás I.hely  - Rácz Boglárka - Majtényi Hanna - Kovács Tamara - Veres Réka - somody dóra</vt:lpstr>
      <vt:lpstr>Magasugrás I.hely  - Majtényi Hanna - Lupkovics Panna - Bűdy Júlia - Papp Dorina - Kovács Tamara</vt:lpstr>
      <vt:lpstr>Súlylökés I.hely  - Somody Dóra - Rácz Boglárka - Bűdy Júlia - Kovács Tamara - Tisza Anna</vt:lpstr>
      <vt:lpstr>Svédváltó I.hely  - Zádeczki Luca - Bacsa Fanni - Svercsók Barbara - Brindza Dorka</vt:lpstr>
      <vt:lpstr>Távolugrás I.Hely  - Zádeczki Luca - Bacsa Fanni - Svercsók Barbara - Tigyi Zsuzsanna - Papp Dorina </vt:lpstr>
      <vt:lpstr>Súlylökés I.hely</vt:lpstr>
      <vt:lpstr>4 x 1500 m váltó III.hely  - Varga Dávid - Koncz István - Géringer tamás -nagy gergő</vt:lpstr>
      <vt:lpstr>Gerelyhajítás I.hely</vt:lpstr>
      <vt:lpstr>Svédváltó I.Hely  - Csávás Bence - Ónodi Bence - Juhos Dávid - Orosz Marcell </vt:lpstr>
      <vt:lpstr>Diszkoszvetés I. hely</vt:lpstr>
      <vt:lpstr>Távolugrás I.hely    -Pállfy zsombor - Világi Marcell -Orosz Marcell - szűcs kornél - matyi konrád  </vt:lpstr>
      <vt:lpstr>Érmeink a 14 versenyszámból összesen: - 11 arany - 2 bronz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Atlétika Ügyességi Csapatbajnokság  V.-VI.korcsoport Miskolc, MAC 2017.09.26.</dc:title>
  <dc:creator>user</dc:creator>
  <cp:lastModifiedBy>tanar</cp:lastModifiedBy>
  <cp:revision>24</cp:revision>
  <dcterms:created xsi:type="dcterms:W3CDTF">2017-10-05T15:37:11Z</dcterms:created>
  <dcterms:modified xsi:type="dcterms:W3CDTF">2017-10-09T09:49:51Z</dcterms:modified>
</cp:coreProperties>
</file>