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7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5579-F306-452A-8414-02C4ECB94A25}" type="datetimeFigureOut">
              <a:rPr lang="hu-HU" smtClean="0"/>
              <a:t>2017.10.13.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ADB85-4B7B-4231-AF8E-C44680E78A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4764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5579-F306-452A-8414-02C4ECB94A25}" type="datetimeFigureOut">
              <a:rPr lang="hu-HU" smtClean="0"/>
              <a:t>2017.10.13.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ADB85-4B7B-4231-AF8E-C44680E78A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17727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5579-F306-452A-8414-02C4ECB94A25}" type="datetimeFigureOut">
              <a:rPr lang="hu-HU" smtClean="0"/>
              <a:t>2017.10.13.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ADB85-4B7B-4231-AF8E-C44680E78A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048160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5579-F306-452A-8414-02C4ECB94A25}" type="datetimeFigureOut">
              <a:rPr lang="hu-HU" smtClean="0"/>
              <a:t>2017.10.13.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ADB85-4B7B-4231-AF8E-C44680E78A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89375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5579-F306-452A-8414-02C4ECB94A25}" type="datetimeFigureOut">
              <a:rPr lang="hu-HU" smtClean="0"/>
              <a:t>2017.10.13.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ADB85-4B7B-4231-AF8E-C44680E78A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08540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5579-F306-452A-8414-02C4ECB94A25}" type="datetimeFigureOut">
              <a:rPr lang="hu-HU" smtClean="0"/>
              <a:t>2017.10.13.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ADB85-4B7B-4231-AF8E-C44680E78A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951599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5579-F306-452A-8414-02C4ECB94A25}" type="datetimeFigureOut">
              <a:rPr lang="hu-HU" smtClean="0"/>
              <a:t>2017.10.13.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ADB85-4B7B-4231-AF8E-C44680E78A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45387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5579-F306-452A-8414-02C4ECB94A25}" type="datetimeFigureOut">
              <a:rPr lang="hu-HU" smtClean="0"/>
              <a:t>2017.10.13.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ADB85-4B7B-4231-AF8E-C44680E78A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54228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5579-F306-452A-8414-02C4ECB94A25}" type="datetimeFigureOut">
              <a:rPr lang="hu-HU" smtClean="0"/>
              <a:t>2017.10.13.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ADB85-4B7B-4231-AF8E-C44680E78A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76522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5579-F306-452A-8414-02C4ECB94A25}" type="datetimeFigureOut">
              <a:rPr lang="hu-HU" smtClean="0"/>
              <a:t>2017.10.13.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ADB85-4B7B-4231-AF8E-C44680E78A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84738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5579-F306-452A-8414-02C4ECB94A25}" type="datetimeFigureOut">
              <a:rPr lang="hu-HU" smtClean="0"/>
              <a:t>2017.10.13.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ADB85-4B7B-4231-AF8E-C44680E78A42}" type="slidenum">
              <a:rPr lang="hu-HU" smtClean="0"/>
              <a:t>‹#›</a:t>
            </a:fld>
            <a:endParaRPr lang="hu-H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490882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5579-F306-452A-8414-02C4ECB94A25}" type="datetimeFigureOut">
              <a:rPr lang="hu-HU" smtClean="0"/>
              <a:t>2017.10.13.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ADB85-4B7B-4231-AF8E-C44680E78A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726284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 idéze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5579-F306-452A-8414-02C4ECB94A25}" type="datetimeFigureOut">
              <a:rPr lang="hu-HU" smtClean="0"/>
              <a:t>2017.10.13.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ADB85-4B7B-4231-AF8E-C44680E78A42}" type="slidenum">
              <a:rPr lang="hu-HU" smtClean="0"/>
              <a:t>‹#›</a:t>
            </a:fld>
            <a:endParaRPr lang="hu-H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360567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gaz vagy ha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5579-F306-452A-8414-02C4ECB94A25}" type="datetimeFigureOut">
              <a:rPr lang="hu-HU" smtClean="0"/>
              <a:t>2017.10.13.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ADB85-4B7B-4231-AF8E-C44680E78A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601217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5579-F306-452A-8414-02C4ECB94A25}" type="datetimeFigureOut">
              <a:rPr lang="hu-HU" smtClean="0"/>
              <a:t>2017.10.13.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ADB85-4B7B-4231-AF8E-C44680E78A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98153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5579-F306-452A-8414-02C4ECB94A25}" type="datetimeFigureOut">
              <a:rPr lang="hu-HU" smtClean="0"/>
              <a:t>2017.10.13.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ADB85-4B7B-4231-AF8E-C44680E78A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28212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45579-F306-452A-8414-02C4ECB94A25}" type="datetimeFigureOut">
              <a:rPr lang="hu-HU" smtClean="0"/>
              <a:t>2017.10.13.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FBADB85-4B7B-4231-AF8E-C44680E78A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60467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3" r:id="rId1"/>
    <p:sldLayoutId id="2147483954" r:id="rId2"/>
    <p:sldLayoutId id="2147483955" r:id="rId3"/>
    <p:sldLayoutId id="2147483956" r:id="rId4"/>
    <p:sldLayoutId id="2147483957" r:id="rId5"/>
    <p:sldLayoutId id="2147483958" r:id="rId6"/>
    <p:sldLayoutId id="2147483959" r:id="rId7"/>
    <p:sldLayoutId id="2147483960" r:id="rId8"/>
    <p:sldLayoutId id="2147483961" r:id="rId9"/>
    <p:sldLayoutId id="2147483962" r:id="rId10"/>
    <p:sldLayoutId id="2147483963" r:id="rId11"/>
    <p:sldLayoutId id="2147483964" r:id="rId12"/>
    <p:sldLayoutId id="2147483965" r:id="rId13"/>
    <p:sldLayoutId id="2147483966" r:id="rId14"/>
    <p:sldLayoutId id="2147483967" r:id="rId15"/>
    <p:sldLayoutId id="214748396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 idx="4294967295"/>
          </p:nvPr>
        </p:nvSpPr>
        <p:spPr>
          <a:xfrm>
            <a:off x="4015014" y="2506436"/>
            <a:ext cx="5956300" cy="2387600"/>
          </a:xfrm>
        </p:spPr>
        <p:txBody>
          <a:bodyPr>
            <a:normAutofit/>
          </a:bodyPr>
          <a:lstStyle/>
          <a:p>
            <a:pPr algn="ctr"/>
            <a:r>
              <a:rPr lang="hu-HU" b="1" dirty="0" smtClean="0">
                <a:solidFill>
                  <a:schemeClr val="tx1"/>
                </a:solidFill>
              </a:rPr>
              <a:t>Újonc Atlétika Bajnokság</a:t>
            </a:r>
            <a:br>
              <a:rPr lang="hu-HU" b="1" dirty="0" smtClean="0">
                <a:solidFill>
                  <a:schemeClr val="tx1"/>
                </a:solidFill>
              </a:rPr>
            </a:br>
            <a:r>
              <a:rPr lang="hu-HU" b="1" dirty="0" smtClean="0">
                <a:solidFill>
                  <a:schemeClr val="tx1"/>
                </a:solidFill>
              </a:rPr>
              <a:t>Miskolc, MAC</a:t>
            </a:r>
            <a:br>
              <a:rPr lang="hu-HU" b="1" dirty="0" smtClean="0">
                <a:solidFill>
                  <a:schemeClr val="tx1"/>
                </a:solidFill>
              </a:rPr>
            </a:br>
            <a:r>
              <a:rPr lang="hu-HU" b="1" dirty="0" smtClean="0">
                <a:solidFill>
                  <a:schemeClr val="tx1"/>
                </a:solidFill>
              </a:rPr>
              <a:t>2017.10.12.</a:t>
            </a:r>
            <a:endParaRPr lang="hu-H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58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"/>
    </mc:Choice>
    <mc:Fallback xmlns="">
      <p:transition spd="slow" advClick="0" advTm="8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20486" y="1932668"/>
            <a:ext cx="4635137" cy="3449229"/>
          </a:xfrm>
        </p:spPr>
        <p:txBody>
          <a:bodyPr>
            <a:normAutofit/>
          </a:bodyPr>
          <a:lstStyle/>
          <a:p>
            <a:r>
              <a:rPr lang="hu-HU" b="1" dirty="0" smtClean="0">
                <a:solidFill>
                  <a:schemeClr val="tx1"/>
                </a:solidFill>
              </a:rPr>
              <a:t>100 méter: </a:t>
            </a:r>
            <a:br>
              <a:rPr lang="hu-HU" b="1" dirty="0" smtClean="0">
                <a:solidFill>
                  <a:schemeClr val="tx1"/>
                </a:solidFill>
              </a:rPr>
            </a:br>
            <a:r>
              <a:rPr lang="hu-HU" b="1" dirty="0" smtClean="0">
                <a:solidFill>
                  <a:schemeClr val="tx1"/>
                </a:solidFill>
              </a:rPr>
              <a:t>II. Bernáth Balázs</a:t>
            </a:r>
            <a:endParaRPr lang="hu-HU" b="1" dirty="0">
              <a:solidFill>
                <a:schemeClr val="tx1"/>
              </a:solidFill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80" t="10254" r="-300" b="10522"/>
          <a:stretch/>
        </p:blipFill>
        <p:spPr>
          <a:xfrm rot="5400000">
            <a:off x="4971859" y="1157325"/>
            <a:ext cx="5849274" cy="45066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85637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925286" y="2206988"/>
            <a:ext cx="4804954" cy="2916555"/>
          </a:xfrm>
        </p:spPr>
        <p:txBody>
          <a:bodyPr>
            <a:normAutofit/>
          </a:bodyPr>
          <a:lstStyle/>
          <a:p>
            <a:r>
              <a:rPr lang="hu-HU" b="1" dirty="0" smtClean="0">
                <a:solidFill>
                  <a:schemeClr val="tx1"/>
                </a:solidFill>
              </a:rPr>
              <a:t>100 méter: </a:t>
            </a:r>
            <a:br>
              <a:rPr lang="hu-HU" b="1" dirty="0" smtClean="0">
                <a:solidFill>
                  <a:schemeClr val="tx1"/>
                </a:solidFill>
              </a:rPr>
            </a:br>
            <a:r>
              <a:rPr lang="hu-HU" b="1" dirty="0" smtClean="0">
                <a:solidFill>
                  <a:schemeClr val="tx1"/>
                </a:solidFill>
              </a:rPr>
              <a:t>I. Papp Dorina,</a:t>
            </a:r>
            <a:br>
              <a:rPr lang="hu-HU" b="1" dirty="0" smtClean="0">
                <a:solidFill>
                  <a:schemeClr val="tx1"/>
                </a:solidFill>
              </a:rPr>
            </a:br>
            <a:r>
              <a:rPr lang="hu-HU" b="1" dirty="0" smtClean="0">
                <a:solidFill>
                  <a:schemeClr val="tx1"/>
                </a:solidFill>
              </a:rPr>
              <a:t>II. Tőzsér Virág</a:t>
            </a:r>
            <a:endParaRPr lang="hu-HU" b="1" dirty="0">
              <a:solidFill>
                <a:schemeClr val="tx1"/>
              </a:solidFill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79" t="29059" r="13202" b="13322"/>
          <a:stretch/>
        </p:blipFill>
        <p:spPr>
          <a:xfrm rot="5400000">
            <a:off x="4919993" y="1305872"/>
            <a:ext cx="6231890" cy="427329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981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925286" y="2365827"/>
            <a:ext cx="4595949" cy="1625601"/>
          </a:xfrm>
        </p:spPr>
        <p:txBody>
          <a:bodyPr/>
          <a:lstStyle/>
          <a:p>
            <a:r>
              <a:rPr lang="hu-HU" b="1" dirty="0" smtClean="0">
                <a:solidFill>
                  <a:schemeClr val="tx1"/>
                </a:solidFill>
              </a:rPr>
              <a:t>400 méter: </a:t>
            </a:r>
            <a:br>
              <a:rPr lang="hu-HU" b="1" dirty="0" smtClean="0">
                <a:solidFill>
                  <a:schemeClr val="tx1"/>
                </a:solidFill>
              </a:rPr>
            </a:br>
            <a:r>
              <a:rPr lang="hu-HU" b="1" dirty="0" smtClean="0">
                <a:solidFill>
                  <a:schemeClr val="tx1"/>
                </a:solidFill>
              </a:rPr>
              <a:t>II. Tóth Bence</a:t>
            </a:r>
            <a:endParaRPr lang="hu-HU" b="1" dirty="0">
              <a:solidFill>
                <a:schemeClr val="tx1"/>
              </a:solidFill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16230" y="1350089"/>
            <a:ext cx="6070844" cy="45531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239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85946" y="1166948"/>
            <a:ext cx="5458097" cy="3422469"/>
          </a:xfrm>
        </p:spPr>
        <p:txBody>
          <a:bodyPr>
            <a:normAutofit/>
          </a:bodyPr>
          <a:lstStyle/>
          <a:p>
            <a:r>
              <a:rPr lang="hu-HU" b="1" dirty="0" smtClean="0">
                <a:solidFill>
                  <a:schemeClr val="tx1"/>
                </a:solidFill>
              </a:rPr>
              <a:t>1500 méter gyaloglás:</a:t>
            </a:r>
            <a:br>
              <a:rPr lang="hu-HU" b="1" dirty="0" smtClean="0">
                <a:solidFill>
                  <a:schemeClr val="tx1"/>
                </a:solidFill>
              </a:rPr>
            </a:br>
            <a:r>
              <a:rPr lang="hu-HU" b="1" dirty="0" smtClean="0">
                <a:solidFill>
                  <a:schemeClr val="tx1"/>
                </a:solidFill>
              </a:rPr>
              <a:t/>
            </a:r>
            <a:br>
              <a:rPr lang="hu-HU" b="1" dirty="0" smtClean="0">
                <a:solidFill>
                  <a:schemeClr val="tx1"/>
                </a:solidFill>
              </a:rPr>
            </a:br>
            <a:r>
              <a:rPr lang="hu-HU" b="1" dirty="0" smtClean="0">
                <a:solidFill>
                  <a:schemeClr val="tx1"/>
                </a:solidFill>
              </a:rPr>
              <a:t> I. </a:t>
            </a:r>
            <a:r>
              <a:rPr lang="hu-HU" b="1" dirty="0" err="1" smtClean="0">
                <a:solidFill>
                  <a:schemeClr val="tx1"/>
                </a:solidFill>
              </a:rPr>
              <a:t>Orliczki</a:t>
            </a:r>
            <a:r>
              <a:rPr lang="hu-HU" b="1" dirty="0" smtClean="0">
                <a:solidFill>
                  <a:schemeClr val="tx1"/>
                </a:solidFill>
              </a:rPr>
              <a:t> Bendegúz</a:t>
            </a:r>
            <a:br>
              <a:rPr lang="hu-HU" b="1" dirty="0" smtClean="0">
                <a:solidFill>
                  <a:schemeClr val="tx1"/>
                </a:solidFill>
              </a:rPr>
            </a:br>
            <a:r>
              <a:rPr lang="hu-HU" b="1" dirty="0" smtClean="0">
                <a:solidFill>
                  <a:schemeClr val="tx1"/>
                </a:solidFill>
              </a:rPr>
              <a:t>II. Kiss Nándor</a:t>
            </a:r>
            <a:endParaRPr lang="hu-HU" b="1" dirty="0">
              <a:solidFill>
                <a:schemeClr val="tx1"/>
              </a:solidFill>
            </a:endParaRP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 rot="5400000">
            <a:off x="5480108" y="1006105"/>
            <a:ext cx="6111484" cy="458361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73054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182188" y="2385514"/>
            <a:ext cx="3625454" cy="1634942"/>
          </a:xfrm>
        </p:spPr>
        <p:txBody>
          <a:bodyPr/>
          <a:lstStyle/>
          <a:p>
            <a:r>
              <a:rPr lang="hu-HU" b="1" dirty="0" smtClean="0">
                <a:solidFill>
                  <a:schemeClr val="tx1"/>
                </a:solidFill>
              </a:rPr>
              <a:t>400 méter: </a:t>
            </a:r>
            <a:br>
              <a:rPr lang="hu-HU" b="1" dirty="0" smtClean="0">
                <a:solidFill>
                  <a:schemeClr val="tx1"/>
                </a:solidFill>
              </a:rPr>
            </a:br>
            <a:r>
              <a:rPr lang="hu-HU" b="1" dirty="0" smtClean="0">
                <a:solidFill>
                  <a:schemeClr val="tx1"/>
                </a:solidFill>
              </a:rPr>
              <a:t>I. Tőzsér Virág</a:t>
            </a:r>
            <a:endParaRPr lang="hu-HU" b="1" dirty="0">
              <a:solidFill>
                <a:schemeClr val="tx1"/>
              </a:solidFill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77" t="22658" b="9721"/>
          <a:stretch/>
        </p:blipFill>
        <p:spPr>
          <a:xfrm rot="5400000">
            <a:off x="4966971" y="1742683"/>
            <a:ext cx="6146436" cy="36706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04120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983343" y="1903639"/>
            <a:ext cx="4112623" cy="2232932"/>
          </a:xfrm>
        </p:spPr>
        <p:txBody>
          <a:bodyPr>
            <a:normAutofit/>
          </a:bodyPr>
          <a:lstStyle/>
          <a:p>
            <a:r>
              <a:rPr lang="hu-HU" b="1" dirty="0" smtClean="0">
                <a:solidFill>
                  <a:schemeClr val="tx1"/>
                </a:solidFill>
              </a:rPr>
              <a:t>Magasugrás:</a:t>
            </a:r>
            <a:br>
              <a:rPr lang="hu-HU" b="1" dirty="0" smtClean="0">
                <a:solidFill>
                  <a:schemeClr val="tx1"/>
                </a:solidFill>
              </a:rPr>
            </a:br>
            <a:r>
              <a:rPr lang="hu-HU" b="1" dirty="0" smtClean="0">
                <a:solidFill>
                  <a:schemeClr val="tx1"/>
                </a:solidFill>
              </a:rPr>
              <a:t> I. Papp Dorina</a:t>
            </a:r>
            <a:br>
              <a:rPr lang="hu-HU" b="1" dirty="0" smtClean="0">
                <a:solidFill>
                  <a:schemeClr val="tx1"/>
                </a:solidFill>
              </a:rPr>
            </a:br>
            <a:r>
              <a:rPr lang="hu-HU" b="1" dirty="0" smtClean="0">
                <a:solidFill>
                  <a:schemeClr val="tx1"/>
                </a:solidFill>
              </a:rPr>
              <a:t> II. Tőzsér Virág</a:t>
            </a:r>
            <a:endParaRPr lang="hu-HU" b="1" dirty="0">
              <a:solidFill>
                <a:schemeClr val="tx1"/>
              </a:solidFill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77" t="16232" b="13707"/>
          <a:stretch/>
        </p:blipFill>
        <p:spPr>
          <a:xfrm rot="5400000">
            <a:off x="5138956" y="1559555"/>
            <a:ext cx="5867777" cy="37621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48526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954313" y="2034268"/>
            <a:ext cx="4517571" cy="2566761"/>
          </a:xfrm>
        </p:spPr>
        <p:txBody>
          <a:bodyPr>
            <a:normAutofit/>
          </a:bodyPr>
          <a:lstStyle/>
          <a:p>
            <a:r>
              <a:rPr lang="hu-HU" b="1" dirty="0" smtClean="0">
                <a:solidFill>
                  <a:schemeClr val="tx1"/>
                </a:solidFill>
              </a:rPr>
              <a:t>Távolugrás: </a:t>
            </a:r>
            <a:br>
              <a:rPr lang="hu-HU" b="1" dirty="0" smtClean="0">
                <a:solidFill>
                  <a:schemeClr val="tx1"/>
                </a:solidFill>
              </a:rPr>
            </a:br>
            <a:r>
              <a:rPr lang="hu-HU" b="1" dirty="0" smtClean="0">
                <a:solidFill>
                  <a:schemeClr val="tx1"/>
                </a:solidFill>
              </a:rPr>
              <a:t>I. </a:t>
            </a:r>
            <a:r>
              <a:rPr lang="hu-HU" b="1" dirty="0">
                <a:solidFill>
                  <a:schemeClr val="tx1"/>
                </a:solidFill>
              </a:rPr>
              <a:t> </a:t>
            </a:r>
            <a:r>
              <a:rPr lang="hu-HU" b="1" dirty="0" smtClean="0">
                <a:solidFill>
                  <a:schemeClr val="tx1"/>
                </a:solidFill>
              </a:rPr>
              <a:t>Papp Dorina</a:t>
            </a:r>
            <a:br>
              <a:rPr lang="hu-HU" b="1" dirty="0" smtClean="0">
                <a:solidFill>
                  <a:schemeClr val="tx1"/>
                </a:solidFill>
              </a:rPr>
            </a:br>
            <a:r>
              <a:rPr lang="hu-HU" b="1" dirty="0" smtClean="0">
                <a:solidFill>
                  <a:schemeClr val="tx1"/>
                </a:solidFill>
              </a:rPr>
              <a:t>II. </a:t>
            </a:r>
            <a:r>
              <a:rPr lang="hu-HU" b="1" dirty="0" err="1" smtClean="0">
                <a:solidFill>
                  <a:schemeClr val="tx1"/>
                </a:solidFill>
              </a:rPr>
              <a:t>Tigyi</a:t>
            </a:r>
            <a:r>
              <a:rPr lang="hu-HU" b="1" dirty="0" smtClean="0">
                <a:solidFill>
                  <a:schemeClr val="tx1"/>
                </a:solidFill>
              </a:rPr>
              <a:t> Zsuzsanna</a:t>
            </a:r>
            <a:endParaRPr lang="hu-HU" b="1" dirty="0">
              <a:solidFill>
                <a:schemeClr val="tx1"/>
              </a:solidFill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59" t="11901" r="10072" b="6467"/>
          <a:stretch/>
        </p:blipFill>
        <p:spPr>
          <a:xfrm rot="5400000">
            <a:off x="5722666" y="980852"/>
            <a:ext cx="5849889" cy="44674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15002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907315" y="1407885"/>
            <a:ext cx="4005943" cy="3933371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/>
            </a:r>
            <a:br>
              <a:rPr lang="hu-HU" dirty="0" smtClean="0"/>
            </a:br>
            <a:r>
              <a:rPr lang="hu-HU" sz="4900" b="1" dirty="0" smtClean="0">
                <a:solidFill>
                  <a:schemeClr val="tx1"/>
                </a:solidFill>
              </a:rPr>
              <a:t>Érmek összesen:</a:t>
            </a:r>
            <a:br>
              <a:rPr lang="hu-HU" sz="4900" b="1" dirty="0" smtClean="0">
                <a:solidFill>
                  <a:schemeClr val="tx1"/>
                </a:solidFill>
              </a:rPr>
            </a:br>
            <a:r>
              <a:rPr lang="hu-HU" sz="4900" b="1" dirty="0" smtClean="0">
                <a:solidFill>
                  <a:schemeClr val="tx1"/>
                </a:solidFill>
              </a:rPr>
              <a:t>4 arany</a:t>
            </a:r>
            <a:br>
              <a:rPr lang="hu-HU" sz="4900" b="1" dirty="0" smtClean="0">
                <a:solidFill>
                  <a:schemeClr val="tx1"/>
                </a:solidFill>
              </a:rPr>
            </a:br>
            <a:r>
              <a:rPr lang="hu-HU" sz="4900" b="1" dirty="0" smtClean="0">
                <a:solidFill>
                  <a:schemeClr val="tx1"/>
                </a:solidFill>
              </a:rPr>
              <a:t>6 ezüst</a:t>
            </a:r>
            <a:br>
              <a:rPr lang="hu-HU" sz="4900" b="1" dirty="0" smtClean="0">
                <a:solidFill>
                  <a:schemeClr val="tx1"/>
                </a:solidFill>
              </a:rPr>
            </a:br>
            <a:endParaRPr lang="hu-HU" sz="49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Képtalálat a következőre: „érmek”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81" r="15593" b="18765"/>
          <a:stretch/>
        </p:blipFill>
        <p:spPr bwMode="auto">
          <a:xfrm>
            <a:off x="810068" y="2877389"/>
            <a:ext cx="4078514" cy="304494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053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zetta">
  <a:themeElements>
    <a:clrScheme name="Fazet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zet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zet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</TotalTime>
  <Words>23</Words>
  <Application>Microsoft Office PowerPoint</Application>
  <PresentationFormat>Szélesvásznú</PresentationFormat>
  <Paragraphs>9</Paragraphs>
  <Slides>9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9</vt:i4>
      </vt:variant>
    </vt:vector>
  </HeadingPairs>
  <TitlesOfParts>
    <vt:vector size="13" baseType="lpstr">
      <vt:lpstr>Arial</vt:lpstr>
      <vt:lpstr>Trebuchet MS</vt:lpstr>
      <vt:lpstr>Wingdings 3</vt:lpstr>
      <vt:lpstr>Fazetta</vt:lpstr>
      <vt:lpstr>Újonc Atlétika Bajnokság Miskolc, MAC 2017.10.12.</vt:lpstr>
      <vt:lpstr>100 méter:  II. Bernáth Balázs</vt:lpstr>
      <vt:lpstr>100 méter:  I. Papp Dorina, II. Tőzsér Virág</vt:lpstr>
      <vt:lpstr>400 méter:  II. Tóth Bence</vt:lpstr>
      <vt:lpstr>1500 méter gyaloglás:   I. Orliczki Bendegúz II. Kiss Nándor</vt:lpstr>
      <vt:lpstr>400 méter:  I. Tőzsér Virág</vt:lpstr>
      <vt:lpstr>Magasugrás:  I. Papp Dorina  II. Tőzsér Virág</vt:lpstr>
      <vt:lpstr>Távolugrás:  I.  Papp Dorina II. Tigyi Zsuzsanna</vt:lpstr>
      <vt:lpstr> Érmek összesen: 4 arany 6 ezüst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Újonc Atlétika Bajnokság Miskolc, MAC 2017.10.12.</dc:title>
  <dc:creator>user</dc:creator>
  <cp:lastModifiedBy>tanar</cp:lastModifiedBy>
  <cp:revision>9</cp:revision>
  <dcterms:created xsi:type="dcterms:W3CDTF">2017-10-12T15:07:04Z</dcterms:created>
  <dcterms:modified xsi:type="dcterms:W3CDTF">2017-10-13T07:57:21Z</dcterms:modified>
</cp:coreProperties>
</file>