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11887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0849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0022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80396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050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2296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644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929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7999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1075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287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4391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6168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9899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35097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2910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85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1C95D-E7BA-46D5-9817-9875DE18638B}" type="datetimeFigureOut">
              <a:rPr lang="hu-HU" smtClean="0"/>
              <a:t>2017.11.16.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C1F42D8-67FF-4F5C-826A-CAED8ED86C2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81512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66816" y="2111195"/>
            <a:ext cx="10276841" cy="2228578"/>
          </a:xfrm>
        </p:spPr>
        <p:txBody>
          <a:bodyPr>
            <a:normAutofit/>
          </a:bodyPr>
          <a:lstStyle/>
          <a:p>
            <a:pPr algn="ctr"/>
            <a:r>
              <a:rPr lang="hu-HU" b="1" dirty="0" smtClean="0"/>
              <a:t>Diákolimpia Országos </a:t>
            </a:r>
            <a:br>
              <a:rPr lang="hu-HU" b="1" dirty="0" smtClean="0"/>
            </a:br>
            <a:r>
              <a:rPr lang="hu-HU" b="1" dirty="0" smtClean="0"/>
              <a:t>Ügyességi és Váltófutó Csapatbajnokság</a:t>
            </a:r>
            <a:br>
              <a:rPr lang="hu-HU" b="1" dirty="0" smtClean="0"/>
            </a:br>
            <a:r>
              <a:rPr lang="hu-HU" b="1" dirty="0" smtClean="0"/>
              <a:t>Budapest, 2017.10.15</a:t>
            </a:r>
            <a:r>
              <a:rPr lang="hu-HU" dirty="0" smtClean="0"/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3437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39783" y="737959"/>
            <a:ext cx="5590903" cy="1018904"/>
          </a:xfrm>
        </p:spPr>
        <p:txBody>
          <a:bodyPr>
            <a:normAutofit/>
          </a:bodyPr>
          <a:lstStyle/>
          <a:p>
            <a:r>
              <a:rPr lang="hu-HU" sz="4400" b="1" dirty="0" smtClean="0"/>
              <a:t>Távolugrás : I. hely </a:t>
            </a:r>
            <a:endParaRPr lang="hu-HU" sz="4400" b="1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090057" y="2258423"/>
            <a:ext cx="2808515" cy="381435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hu-HU" sz="3200" b="1" dirty="0" smtClean="0"/>
              <a:t>Bacsa Fanni</a:t>
            </a:r>
          </a:p>
          <a:p>
            <a:pPr algn="l"/>
            <a:r>
              <a:rPr lang="hu-HU" sz="3200" b="1" dirty="0" err="1" smtClean="0"/>
              <a:t>Zádeczki</a:t>
            </a:r>
            <a:r>
              <a:rPr lang="hu-HU" sz="3200" b="1" dirty="0" smtClean="0"/>
              <a:t> Luca</a:t>
            </a:r>
          </a:p>
          <a:p>
            <a:pPr algn="l"/>
            <a:r>
              <a:rPr lang="hu-HU" sz="3200" b="1" dirty="0" err="1" smtClean="0"/>
              <a:t>Tigyi</a:t>
            </a:r>
            <a:r>
              <a:rPr lang="hu-HU" sz="3200" b="1" dirty="0" smtClean="0"/>
              <a:t> Zsuzsanna</a:t>
            </a:r>
          </a:p>
          <a:p>
            <a:pPr algn="l"/>
            <a:r>
              <a:rPr lang="hu-HU" sz="3200" b="1" dirty="0" err="1" smtClean="0"/>
              <a:t>Svercsók</a:t>
            </a:r>
            <a:r>
              <a:rPr lang="hu-HU" sz="3200" b="1" dirty="0" smtClean="0"/>
              <a:t> Barbara</a:t>
            </a:r>
          </a:p>
          <a:p>
            <a:pPr algn="l"/>
            <a:r>
              <a:rPr lang="hu-HU" sz="3200" b="1" dirty="0" smtClean="0"/>
              <a:t>Papp Dorina</a:t>
            </a:r>
            <a:endParaRPr lang="hu-HU" sz="3200" b="1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7"/>
          <a:stretch/>
        </p:blipFill>
        <p:spPr>
          <a:xfrm rot="5400000">
            <a:off x="5748202" y="935627"/>
            <a:ext cx="5839097" cy="5143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27283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ctrTitle"/>
          </p:nvPr>
        </p:nvSpPr>
        <p:spPr>
          <a:xfrm>
            <a:off x="682896" y="888278"/>
            <a:ext cx="4978400" cy="1118008"/>
          </a:xfrm>
        </p:spPr>
        <p:txBody>
          <a:bodyPr>
            <a:normAutofit/>
          </a:bodyPr>
          <a:lstStyle/>
          <a:p>
            <a:r>
              <a:rPr lang="hu-HU" sz="4400" b="1" dirty="0" smtClean="0"/>
              <a:t>Svédváltó: </a:t>
            </a:r>
            <a:r>
              <a:rPr lang="hu-HU" sz="4400" b="1" dirty="0" err="1" smtClean="0"/>
              <a:t>III.hely</a:t>
            </a:r>
            <a:endParaRPr lang="hu-HU" sz="4400" b="1" dirty="0"/>
          </a:p>
        </p:txBody>
      </p:sp>
      <p:sp>
        <p:nvSpPr>
          <p:cNvPr id="5" name="Alcím 4"/>
          <p:cNvSpPr>
            <a:spLocks noGrp="1"/>
          </p:cNvSpPr>
          <p:nvPr>
            <p:ph type="subTitle" idx="1"/>
          </p:nvPr>
        </p:nvSpPr>
        <p:spPr>
          <a:xfrm>
            <a:off x="2146707" y="2607808"/>
            <a:ext cx="3153863" cy="3647849"/>
          </a:xfrm>
        </p:spPr>
        <p:txBody>
          <a:bodyPr>
            <a:noAutofit/>
          </a:bodyPr>
          <a:lstStyle/>
          <a:p>
            <a:pPr algn="l"/>
            <a:r>
              <a:rPr lang="hu-HU" sz="3200" b="1" dirty="0" smtClean="0"/>
              <a:t>Bacsa Fanni</a:t>
            </a:r>
          </a:p>
          <a:p>
            <a:pPr algn="l"/>
            <a:r>
              <a:rPr lang="hu-HU" sz="3200" b="1" dirty="0" smtClean="0"/>
              <a:t>Brindza Dóra</a:t>
            </a:r>
          </a:p>
          <a:p>
            <a:pPr algn="l"/>
            <a:r>
              <a:rPr lang="hu-HU" sz="3200" b="1" dirty="0" smtClean="0"/>
              <a:t>Halász Zsófia</a:t>
            </a:r>
          </a:p>
          <a:p>
            <a:pPr algn="l"/>
            <a:r>
              <a:rPr lang="hu-HU" sz="3200" b="1" dirty="0" err="1" smtClean="0"/>
              <a:t>Zádeczki</a:t>
            </a:r>
            <a:r>
              <a:rPr lang="hu-HU" sz="3200" b="1" dirty="0" smtClean="0"/>
              <a:t> Luca</a:t>
            </a:r>
            <a:endParaRPr lang="hu-HU" sz="3200" b="1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0" t="15122"/>
          <a:stretch/>
        </p:blipFill>
        <p:spPr>
          <a:xfrm rot="5400000">
            <a:off x="5917051" y="885981"/>
            <a:ext cx="6085416" cy="50972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59119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420257" y="437696"/>
            <a:ext cx="4260215" cy="1325563"/>
          </a:xfrm>
        </p:spPr>
        <p:txBody>
          <a:bodyPr>
            <a:normAutofit/>
          </a:bodyPr>
          <a:lstStyle/>
          <a:p>
            <a:r>
              <a:rPr lang="hu-HU" b="1" dirty="0" smtClean="0"/>
              <a:t>Súlylökés: </a:t>
            </a:r>
            <a:r>
              <a:rPr lang="hu-HU" b="1" dirty="0" err="1" smtClean="0"/>
              <a:t>IV.hely</a:t>
            </a:r>
            <a:endParaRPr lang="hu-HU" b="1" dirty="0"/>
          </a:p>
        </p:txBody>
      </p:sp>
      <p:pic>
        <p:nvPicPr>
          <p:cNvPr id="3" name="Kép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569" y="2181498"/>
            <a:ext cx="4032522" cy="3148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AutoShape 2" descr="Képtalálat a következőre: „súlylökés rajz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3076" name="Picture 4" descr="Súlylökés sportoló atlétika atlétika vector háttér con — Stock Vector #1584841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803" y="2090058"/>
            <a:ext cx="5524842" cy="3879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155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54200" y="495754"/>
            <a:ext cx="4987834" cy="1325563"/>
          </a:xfrm>
        </p:spPr>
        <p:txBody>
          <a:bodyPr>
            <a:normAutofit/>
          </a:bodyPr>
          <a:lstStyle/>
          <a:p>
            <a:r>
              <a:rPr lang="hu-HU" b="1" dirty="0" smtClean="0"/>
              <a:t>Gerelyhajítás: </a:t>
            </a:r>
            <a:r>
              <a:rPr lang="hu-HU" b="1" dirty="0" err="1" smtClean="0"/>
              <a:t>IV.hely</a:t>
            </a:r>
            <a:endParaRPr lang="hu-HU" b="1" dirty="0"/>
          </a:p>
        </p:txBody>
      </p:sp>
      <p:pic>
        <p:nvPicPr>
          <p:cNvPr id="3" name="Kép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70" y="2197350"/>
            <a:ext cx="4349932" cy="3526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AutoShape 4" descr="Képtalálat a következőre: „gerelyhajítás rajz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32" name="Picture 8" descr="https://thumbs.dreamstime.com/z/trendy-stylized-illustration-movement-javelin-throwing-line-vector-silhouette-stock-769448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82" b="7756"/>
          <a:stretch/>
        </p:blipFill>
        <p:spPr bwMode="auto">
          <a:xfrm>
            <a:off x="6469856" y="1429431"/>
            <a:ext cx="4267813" cy="467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162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75114" y="597353"/>
            <a:ext cx="4595949" cy="1325563"/>
          </a:xfrm>
        </p:spPr>
        <p:txBody>
          <a:bodyPr>
            <a:normAutofit/>
          </a:bodyPr>
          <a:lstStyle/>
          <a:p>
            <a:r>
              <a:rPr lang="hu-HU" b="1" dirty="0" smtClean="0"/>
              <a:t>Svédváltó: </a:t>
            </a:r>
            <a:r>
              <a:rPr lang="hu-HU" b="1" dirty="0" err="1" smtClean="0"/>
              <a:t>VIII.hely</a:t>
            </a:r>
            <a:endParaRPr lang="hu-HU" b="1" dirty="0"/>
          </a:p>
        </p:txBody>
      </p:sp>
      <p:pic>
        <p:nvPicPr>
          <p:cNvPr id="3" name="Kép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33" y="2325190"/>
            <a:ext cx="3450636" cy="2860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0" name="Picture 2" descr="Kapcsolódó ké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907" y="1644673"/>
            <a:ext cx="6324935" cy="42217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738504"/>
      </p:ext>
    </p:extLst>
  </p:cSld>
  <p:clrMapOvr>
    <a:masterClrMapping/>
  </p:clrMapOvr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32</TotalTime>
  <Words>37</Words>
  <Application>Microsoft Office PowerPoint</Application>
  <PresentationFormat>Szélesvásznú</PresentationFormat>
  <Paragraphs>15</Paragraphs>
  <Slides>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Szálak</vt:lpstr>
      <vt:lpstr>Diákolimpia Országos  Ügyességi és Váltófutó Csapatbajnokság Budapest, 2017.10.15.</vt:lpstr>
      <vt:lpstr>Távolugrás : I. hely </vt:lpstr>
      <vt:lpstr>Svédváltó: III.hely</vt:lpstr>
      <vt:lpstr>Súlylökés: IV.hely</vt:lpstr>
      <vt:lpstr>Gerelyhajítás: IV.hely</vt:lpstr>
      <vt:lpstr>Svédváltó: VIII.hely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Diákolimpia, Országos Ügyességi és Váltófutó Csapatbajnokság Budapest, 2017.10.15.</dc:title>
  <dc:creator>user</dc:creator>
  <cp:lastModifiedBy>tanar</cp:lastModifiedBy>
  <cp:revision>9</cp:revision>
  <dcterms:created xsi:type="dcterms:W3CDTF">2017-11-15T11:52:47Z</dcterms:created>
  <dcterms:modified xsi:type="dcterms:W3CDTF">2017-11-16T13:29:03Z</dcterms:modified>
</cp:coreProperties>
</file>